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277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BA1-9127-47CD-8AA1-92AABDF827D6}" type="datetimeFigureOut">
              <a:rPr lang="zh-TW" altLang="en-US" smtClean="0"/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AB43-2C2D-4591-A3A6-C729C95BCC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BA1-9127-47CD-8AA1-92AABDF827D6}" type="datetimeFigureOut">
              <a:rPr lang="zh-TW" altLang="en-US" smtClean="0"/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AB43-2C2D-4591-A3A6-C729C95BCC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BA1-9127-47CD-8AA1-92AABDF827D6}" type="datetimeFigureOut">
              <a:rPr lang="zh-TW" altLang="en-US" smtClean="0"/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AB43-2C2D-4591-A3A6-C729C95BCC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BA1-9127-47CD-8AA1-92AABDF827D6}" type="datetimeFigureOut">
              <a:rPr lang="zh-TW" altLang="en-US" smtClean="0"/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AB43-2C2D-4591-A3A6-C729C95BCC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BA1-9127-47CD-8AA1-92AABDF827D6}" type="datetimeFigureOut">
              <a:rPr lang="zh-TW" altLang="en-US" smtClean="0"/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AB43-2C2D-4591-A3A6-C729C95BCC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BA1-9127-47CD-8AA1-92AABDF827D6}" type="datetimeFigureOut">
              <a:rPr lang="zh-TW" altLang="en-US" smtClean="0"/>
              <a:t>2015/5/14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AB43-2C2D-4591-A3A6-C729C95BCC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BA1-9127-47CD-8AA1-92AABDF827D6}" type="datetimeFigureOut">
              <a:rPr lang="zh-TW" altLang="en-US" smtClean="0"/>
              <a:t>2015/5/14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AB43-2C2D-4591-A3A6-C729C95BCC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BA1-9127-47CD-8AA1-92AABDF827D6}" type="datetimeFigureOut">
              <a:rPr lang="zh-TW" altLang="en-US" smtClean="0"/>
              <a:t>2015/5/14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AB43-2C2D-4591-A3A6-C729C95BCC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BA1-9127-47CD-8AA1-92AABDF827D6}" type="datetimeFigureOut">
              <a:rPr lang="zh-TW" altLang="en-US" smtClean="0"/>
              <a:t>2015/5/14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AB43-2C2D-4591-A3A6-C729C95BCC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BA1-9127-47CD-8AA1-92AABDF827D6}" type="datetimeFigureOut">
              <a:rPr lang="zh-TW" altLang="en-US" smtClean="0"/>
              <a:t>2015/5/14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AB43-2C2D-4591-A3A6-C729C95BCC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BA1-9127-47CD-8AA1-92AABDF827D6}" type="datetimeFigureOut">
              <a:rPr lang="zh-TW" altLang="en-US" smtClean="0"/>
              <a:t>2015/5/14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AB43-2C2D-4591-A3A6-C729C95BCC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4BA1-9127-47CD-8AA1-92AABDF827D6}" type="datetimeFigureOut">
              <a:rPr lang="zh-TW" altLang="en-US" smtClean="0"/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3AB43-2C2D-4591-A3A6-C729C95BCC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812" r="21652" b="4643"/>
          <a:stretch>
            <a:fillRect/>
          </a:stretch>
        </p:blipFill>
        <p:spPr bwMode="auto">
          <a:xfrm>
            <a:off x="1785918" y="-1"/>
            <a:ext cx="5214974" cy="682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直線接點 3"/>
          <p:cNvCxnSpPr/>
          <p:nvPr/>
        </p:nvCxnSpPr>
        <p:spPr>
          <a:xfrm>
            <a:off x="2214546" y="5357826"/>
            <a:ext cx="3500462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812" t="7143" r="22321" b="16785"/>
          <a:stretch>
            <a:fillRect/>
          </a:stretch>
        </p:blipFill>
        <p:spPr bwMode="auto">
          <a:xfrm>
            <a:off x="1857356" y="214314"/>
            <a:ext cx="552787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直線接點 2"/>
          <p:cNvCxnSpPr/>
          <p:nvPr/>
        </p:nvCxnSpPr>
        <p:spPr>
          <a:xfrm>
            <a:off x="2428860" y="1071546"/>
            <a:ext cx="3714776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2143" t="15714" r="21651"/>
          <a:stretch>
            <a:fillRect/>
          </a:stretch>
        </p:blipFill>
        <p:spPr bwMode="auto">
          <a:xfrm>
            <a:off x="1928794" y="0"/>
            <a:ext cx="576468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直線接點 2"/>
          <p:cNvCxnSpPr/>
          <p:nvPr/>
        </p:nvCxnSpPr>
        <p:spPr>
          <a:xfrm>
            <a:off x="2500298" y="2786058"/>
            <a:ext cx="1571636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2143" t="7143" r="20982" b="6071"/>
          <a:stretch>
            <a:fillRect/>
          </a:stretch>
        </p:blipFill>
        <p:spPr bwMode="auto">
          <a:xfrm>
            <a:off x="1785918" y="214290"/>
            <a:ext cx="543281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直線接點 2"/>
          <p:cNvCxnSpPr/>
          <p:nvPr/>
        </p:nvCxnSpPr>
        <p:spPr>
          <a:xfrm>
            <a:off x="2428860" y="857232"/>
            <a:ext cx="3500462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2786050" y="3570288"/>
            <a:ext cx="3500462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0134" t="10357" r="21651"/>
          <a:stretch>
            <a:fillRect/>
          </a:stretch>
        </p:blipFill>
        <p:spPr bwMode="auto">
          <a:xfrm>
            <a:off x="1857356" y="142852"/>
            <a:ext cx="5715040" cy="664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直線接點 2"/>
          <p:cNvCxnSpPr/>
          <p:nvPr/>
        </p:nvCxnSpPr>
        <p:spPr>
          <a:xfrm>
            <a:off x="2786050" y="1571612"/>
            <a:ext cx="3714776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t="34454" b="30252"/>
          <a:stretch>
            <a:fillRect/>
          </a:stretch>
        </p:blipFill>
        <p:spPr bwMode="auto">
          <a:xfrm>
            <a:off x="-71470" y="4769519"/>
            <a:ext cx="9144000" cy="201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如螢幕大小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ASUS</dc:creator>
  <cp:lastModifiedBy>ASUS</cp:lastModifiedBy>
  <cp:revision>3</cp:revision>
  <dcterms:created xsi:type="dcterms:W3CDTF">2015-05-14T03:32:09Z</dcterms:created>
  <dcterms:modified xsi:type="dcterms:W3CDTF">2015-05-14T03:55:04Z</dcterms:modified>
</cp:coreProperties>
</file>